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6" r:id="rId3"/>
    <p:sldId id="257" r:id="rId4"/>
    <p:sldId id="258" r:id="rId5"/>
    <p:sldId id="262" r:id="rId6"/>
    <p:sldId id="271" r:id="rId7"/>
    <p:sldId id="263" r:id="rId8"/>
    <p:sldId id="259" r:id="rId9"/>
    <p:sldId id="264" r:id="rId10"/>
    <p:sldId id="260" r:id="rId11"/>
    <p:sldId id="261" r:id="rId12"/>
    <p:sldId id="278" r:id="rId13"/>
    <p:sldId id="273" r:id="rId14"/>
    <p:sldId id="267" r:id="rId15"/>
    <p:sldId id="270" r:id="rId16"/>
    <p:sldId id="279" r:id="rId17"/>
    <p:sldId id="265" r:id="rId18"/>
    <p:sldId id="269" r:id="rId19"/>
    <p:sldId id="272" r:id="rId20"/>
    <p:sldId id="268" r:id="rId21"/>
    <p:sldId id="266" r:id="rId22"/>
    <p:sldId id="274" r:id="rId23"/>
    <p:sldId id="275" r:id="rId24"/>
    <p:sldId id="276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5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57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51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24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8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84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714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900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72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2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7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F65E6-710D-4933-8121-2459E4286B03}" type="datetimeFigureOut">
              <a:rPr lang="en-GB" smtClean="0"/>
              <a:t>18/07/2014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7A7A6-E522-423A-A12F-52F4385C36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4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8" y="0"/>
            <a:ext cx="442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-1"/>
            <a:ext cx="4849091" cy="6896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-1"/>
            <a:ext cx="5257800" cy="68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2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97" y="0"/>
            <a:ext cx="886810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3323897" cy="58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20" y="-1"/>
            <a:ext cx="9259561" cy="72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47741"/>
            <a:ext cx="9599222" cy="68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3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65" y="0"/>
            <a:ext cx="47390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640" y="-1"/>
            <a:ext cx="8197605" cy="76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927" y="-25146"/>
            <a:ext cx="8337687" cy="688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835"/>
            <a:ext cx="5334000" cy="41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50" y="0"/>
            <a:ext cx="697965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12350" cy="66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3" y="41838"/>
            <a:ext cx="8754389" cy="681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5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"/>
            <a:ext cx="9144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5" y="24785"/>
            <a:ext cx="9310255" cy="683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31" y="0"/>
            <a:ext cx="9824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4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063" y="0"/>
            <a:ext cx="4260273" cy="6851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375" y="997528"/>
            <a:ext cx="3599688" cy="4517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2327"/>
            <a:ext cx="4172712" cy="587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8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1" y="0"/>
            <a:ext cx="4172271" cy="6068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04" y="0"/>
            <a:ext cx="4164495" cy="5902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566" y="1126652"/>
            <a:ext cx="3552938" cy="28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4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38" y="0"/>
            <a:ext cx="442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22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25" y="0"/>
            <a:ext cx="4791075" cy="6067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845" y="0"/>
            <a:ext cx="755477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64" y="-4928"/>
            <a:ext cx="8902081" cy="686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2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1" y="0"/>
            <a:ext cx="4856017" cy="6914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59" y="0"/>
            <a:ext cx="4747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9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8" y="166255"/>
            <a:ext cx="10872500" cy="66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5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6902"/>
            <a:ext cx="3680750" cy="44057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8096250" cy="6505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207"/>
            <a:ext cx="2057400" cy="16024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8" y="0"/>
            <a:ext cx="3209504" cy="222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68457"/>
            <a:ext cx="11812336" cy="67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44" y="38100"/>
            <a:ext cx="10192512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Heartfield</dc:creator>
  <cp:lastModifiedBy>James Heartfield</cp:lastModifiedBy>
  <cp:revision>8</cp:revision>
  <dcterms:created xsi:type="dcterms:W3CDTF">2014-07-18T20:45:32Z</dcterms:created>
  <dcterms:modified xsi:type="dcterms:W3CDTF">2014-07-18T22:30:30Z</dcterms:modified>
</cp:coreProperties>
</file>